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19E9-E864-41A1-96D5-F972757EB3E0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666E-6B15-4363-84BC-266B869A5B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19E9-E864-41A1-96D5-F972757EB3E0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666E-6B15-4363-84BC-266B869A5B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19E9-E864-41A1-96D5-F972757EB3E0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666E-6B15-4363-84BC-266B869A5B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19E9-E864-41A1-96D5-F972757EB3E0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666E-6B15-4363-84BC-266B869A5B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19E9-E864-41A1-96D5-F972757EB3E0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0DA666E-6B15-4363-84BC-266B869A5B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19E9-E864-41A1-96D5-F972757EB3E0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666E-6B15-4363-84BC-266B869A5B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19E9-E864-41A1-96D5-F972757EB3E0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666E-6B15-4363-84BC-266B869A5B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19E9-E864-41A1-96D5-F972757EB3E0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666E-6B15-4363-84BC-266B869A5B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19E9-E864-41A1-96D5-F972757EB3E0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666E-6B15-4363-84BC-266B869A5B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19E9-E864-41A1-96D5-F972757EB3E0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666E-6B15-4363-84BC-266B869A5B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19E9-E864-41A1-96D5-F972757EB3E0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A666E-6B15-4363-84BC-266B869A5B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D219E9-E864-41A1-96D5-F972757EB3E0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0DA666E-6B15-4363-84BC-266B869A5B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838200"/>
            <a:ext cx="8229600" cy="1828800"/>
          </a:xfrm>
        </p:spPr>
        <p:txBody>
          <a:bodyPr/>
          <a:lstStyle/>
          <a:p>
            <a:r>
              <a:rPr lang="en-US" dirty="0" smtClean="0"/>
              <a:t>Donatello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9154" name="Picture 2" descr="http://www.notablebiographies.com/images/uewb_04_img0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971800"/>
            <a:ext cx="2743200" cy="3368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Vertical Scroll 3"/>
          <p:cNvSpPr/>
          <p:nvPr/>
        </p:nvSpPr>
        <p:spPr>
          <a:xfrm>
            <a:off x="1066800" y="457200"/>
            <a:ext cx="6172200" cy="57912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76600" y="4572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Old English Text MT" pitchFamily="66" charset="0"/>
              </a:rPr>
              <a:t>Donatello</a:t>
            </a:r>
            <a:endParaRPr lang="en-US" sz="3600" b="1" dirty="0">
              <a:solidFill>
                <a:schemeClr val="bg1">
                  <a:lumMod val="85000"/>
                  <a:lumOff val="15000"/>
                </a:schemeClr>
              </a:solidFill>
              <a:latin typeface="Old English Text MT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09800" y="1524000"/>
            <a:ext cx="4038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bg1">
                  <a:lumMod val="85000"/>
                  <a:lumOff val="15000"/>
                </a:schemeClr>
              </a:solidFill>
              <a:latin typeface="Old English Text MT" pitchFamily="66" charset="0"/>
            </a:endParaRPr>
          </a:p>
          <a:p>
            <a:endParaRPr lang="en-US" dirty="0">
              <a:solidFill>
                <a:schemeClr val="bg1">
                  <a:lumMod val="85000"/>
                  <a:lumOff val="15000"/>
                </a:schemeClr>
              </a:solidFill>
              <a:latin typeface="Old English Text MT" pitchFamily="66" charset="0"/>
            </a:endParaRPr>
          </a:p>
          <a:p>
            <a:r>
              <a:rPr lang="en-US" sz="32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Old English Text MT" pitchFamily="66" charset="0"/>
              </a:rPr>
              <a:t>Born :1386     Died : 1466</a:t>
            </a:r>
          </a:p>
          <a:p>
            <a:endParaRPr lang="en-US" sz="3200" dirty="0">
              <a:solidFill>
                <a:schemeClr val="bg1">
                  <a:lumMod val="85000"/>
                  <a:lumOff val="15000"/>
                </a:schemeClr>
              </a:solidFill>
              <a:latin typeface="Old English Text MT" pitchFamily="66" charset="0"/>
            </a:endParaRPr>
          </a:p>
          <a:p>
            <a:r>
              <a:rPr lang="en-US" sz="32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Old English Text MT" pitchFamily="66" charset="0"/>
              </a:rPr>
              <a:t>Birth place: Florence , Italy</a:t>
            </a:r>
          </a:p>
          <a:p>
            <a:endParaRPr lang="en-US" sz="3200" dirty="0">
              <a:solidFill>
                <a:schemeClr val="bg1">
                  <a:lumMod val="85000"/>
                  <a:lumOff val="15000"/>
                </a:schemeClr>
              </a:solidFill>
              <a:latin typeface="Old English Text MT" pitchFamily="66" charset="0"/>
            </a:endParaRPr>
          </a:p>
          <a:p>
            <a:r>
              <a:rPr lang="en-US" sz="32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Old English Text MT" pitchFamily="66" charset="0"/>
              </a:rPr>
              <a:t>Died in Florence , Italy</a:t>
            </a:r>
          </a:p>
          <a:p>
            <a:endParaRPr lang="en-US" sz="3200" dirty="0">
              <a:solidFill>
                <a:schemeClr val="bg1">
                  <a:lumMod val="85000"/>
                  <a:lumOff val="15000"/>
                </a:schemeClr>
              </a:solidFill>
              <a:latin typeface="Old English Text MT" pitchFamily="66" charset="0"/>
            </a:endParaRPr>
          </a:p>
          <a:p>
            <a:endParaRPr lang="en-US" dirty="0" smtClean="0">
              <a:solidFill>
                <a:schemeClr val="bg1">
                  <a:lumMod val="85000"/>
                  <a:lumOff val="15000"/>
                </a:schemeClr>
              </a:solidFill>
              <a:latin typeface="Old English Text MT" pitchFamily="66" charset="0"/>
            </a:endParaRPr>
          </a:p>
          <a:p>
            <a:endParaRPr lang="en-US" dirty="0">
              <a:solidFill>
                <a:schemeClr val="bg1">
                  <a:lumMod val="85000"/>
                  <a:lumOff val="15000"/>
                </a:schemeClr>
              </a:solidFill>
              <a:latin typeface="Old English Text MT" pitchFamily="66" charset="0"/>
            </a:endParaRPr>
          </a:p>
          <a:p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Old English Text MT" pitchFamily="66" charset="0"/>
              </a:rPr>
              <a:t> </a:t>
            </a:r>
            <a:endParaRPr lang="en-US" dirty="0">
              <a:solidFill>
                <a:schemeClr val="bg1">
                  <a:lumMod val="85000"/>
                  <a:lumOff val="15000"/>
                </a:schemeClr>
              </a:solidFill>
              <a:latin typeface="Old English Text MT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growing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Grew up in Florence , Italy </a:t>
            </a:r>
          </a:p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Learned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Basics and other crafts in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Florence at the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Stonemasons’ Guild.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Became an apprentice to Lorenzo Ghiberti left Ghiberti by 1407 for workshops of the Cathedral in Florence.</a:t>
            </a:r>
          </a:p>
        </p:txBody>
      </p:sp>
      <p:pic>
        <p:nvPicPr>
          <p:cNvPr id="2050" name="Picture 2" descr="http://i.quizlet.com/i/pMTqSX6QjTJrfRos1KBj0Q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114800"/>
            <a:ext cx="2819400" cy="23729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Earliest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David </a:t>
            </a:r>
          </a:p>
          <a:p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Made 1408</a:t>
            </a:r>
          </a:p>
          <a:p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Sculpture of David </a:t>
            </a:r>
          </a:p>
          <a:p>
            <a:pPr>
              <a:buNone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and Goliath   </a:t>
            </a:r>
          </a:p>
          <a:p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 descr="http://1.bp.blogspot.com/_h9Q2_DTj5iI/S6HvVxq2Z9I/AAAAAAAAARQ/EvSP6w_5JrU/s400/Donatello+David+View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743200"/>
            <a:ext cx="3810000" cy="3524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Influences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Made remarkable  experiments with illusion of space.   </a:t>
            </a:r>
          </a:p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The influence of these scenes on painters in northern Italy was to prove enormous and long lasting.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Was not a humanism most work religious  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410" name="AutoShape 2" descr="data:image/jpeg;base64,/9j/4AAQSkZJRgABAQAAAQABAAD/2wBDAAkGBwgHBgkIBwgKCgkLDRYPDQwMDRsUFRAWIB0iIiAdHx8kKDQsJCYxJx8fLT0tMTU3Ojo6Iys/RD84QzQ5Ojf/2wBDAQoKCg0MDRoPDxo3JR8lNzc3Nzc3Nzc3Nzc3Nzc3Nzc3Nzc3Nzc3Nzc3Nzc3Nzc3Nzc3Nzc3Nzc3Nzc3Nzc3Nzf/wAARCACLALsDASIAAhEBAxEB/8QAGwAAAgMBAQEAAAAAAAAAAAAABAUCAwYHAQD/xABEEAACAQMDAQYDBQQGCQUBAAABAgMABBEFEiExBhMiQVFhFHGBIzKRobEVQsHRByQzYuHwFkNScpKistLxJVNko7PC/8QAFAEBAAAAAAAAAAAAAAAAAAAAAP/EABQRAQAAAAAAAAAAAAAAAAAAAAD/2gAMAwEAAhEDEQA/AEscZZAS3mRwa95R+W4+dX9jbrTLy1a2ubbv9QDNIB9p/ZDbk8MAeT0pqyaeGZbjTreN1k2lVlnbHIGcgnzP5H0oFUTkD7x/GrBIf9o0yU6YLRJDpoM8oZ0UPLsKA9d27qfTGeaskjsFVe4tbaR3ICKZJlDAnGck49/lQKHkYkY3GpoW+VOZ4tOjIKWatEGZHZzIpDgdFG47h71bHFpq3Pdm0j2RqzTOjykoASOFLAnOD0oEjnJ+9Q8uQeWzWkeOzWZkNpCAAHG9pidhAwSATg8nj261UsNi8DSfs+J5yS0apNKVZR+8Wzx06fKgzoQZzk/jUlj5yG5+daKeLT44C6WcEmcd2BPMN5yB1xj94V5cW+nwtEsVjvfcFn3SyKsZ9jzu+lAogRgME5NFIknkp5ppFbW0kscCWEZ3nLATygquA2cFRngjj14q3ZZrIyxWid0U3xvJJKN45ycYOOh/L1oE5iPQDpVE4YY28HzrQrDbBZAlmDJuKwqsrnviOv7vGOnNBSS2bQ96bSMgqSFFzJkkY4Hgx5gdevFAjZ3Aqp5GFaO6i06GKMm0Jm3qs0ZuGHcg9CTt5FCypp5aJEsDIZG5VLmTKrt3FiDGOMY6eooELTngetR3uwyOmeTmnJg0yab+pwPJD+7I0zJk9CMFM8eeahFHYPIUSzmbJCxlZ3IkYgHaMR8dec4oE5zgeI/jVYzu58Q9CcVo47bT3thP8G6LtyVe8YMDgnGNnXwmq5rfS47dJDaS9/uUSQm4bMascBidmMc0GYdWJOFNexxs4HGRmtPPaWFuUHwXeGRwiLFenJySM42dPCfwqcdvpklx3Ntbd4GUFJGunVWOcEDMecgkZ4xzQZoW5GOmPQjpUu5/3afKlqbiRBpbvEqqe9junYEkZC/cBzj1qLTaHkbIdwIByZ5R5emygx3YT4gdrLFrZSxBbvQv/t4wc+2SK6hf2skbXBtYFl3KCnKjxeny6Vx7Q7mW21qyeCR43adI8rjOGYAjn1Boztkzzdp7pXZ5WjZY1B5IGMgDAHmT70HUoLGZtNhjk3GZVIc8dTnNXPaXkwt0MaxqjAu42gkf4+dZTs1eXtp2J1C1uoLmF1LCBZIip2MoPnyQWLfpSzTtN1y48Mdm8nHILqGAxkZBIIz/AAoOjX9lKZY5IVDAMDtLcEYxz9K9htbmTUpZrhQsRj2hVIOffp/nFcxkgvJI2b4e7VVbaT3L8H0PpTLs5p+r2t9a6mIJ1tFm7t3Y8kHg8HnHOM49aDoEdvPHcSMYBKvd4UMRwR6exqGn6ZItm6XIDSSqwfwjzzxXPe2guLnX7poGmcRAIAucgAZxx5cmmPZ+51Cy7GX5kEyh9xg24LYIKnAwT94Hig1V5aXUtlb2yW5DK/2kgAyV48sefSiNQsJGCNCDuVwwA6EehrmNvpGuyyyxJYXneRKGkSQlSM9MZIz0PShC8zKMfEbgcEEsCPnQdeAuJNRhm7sRRRJyBg7j8/b+NfNHcRzmdYhKWTBXA9Tj9a5TpY1K31OxuyL2KEXKBXZGx4jjjPB6017eTahP2iaK0W8ZI4F2rGpwOpPTg9fnz8qDodpbXDWzGeNRJJuLKFxtB6Dils9lqEmmR2iWiGYMoMxRcAeZx64GPzpF2buNQs+yetC8+JhmgDFBImGGVHrzzWSt/wBsz94YItSkWLxSAB/CvXJoOrXdk7pmKICXIydo8WPXNeCC6ur+FpLUQQRoQ3CneSPX0H8fauUfE3W3JN0Qf7zD8KK0B71dbsZe9uEAuBjcSwweCSDweCTzQdLSxNrdBoYllQ7iyHGAcnnnz/nVdhp7d6s0mIizsTFgeEH5f5NYbtzdak3aSVInnMaxqIyibRjqenXknmmPZWe7tuy2rySmQTxMe77yPkEqPM9aDUS2s66T8PHZAyk43mNSF/vY8/w96I1LTyYk7qIMQyk+DOceorllpb65fFjp/wAXLsGXIkKge3J56VU02r8RqL0yEjwneDQdVmtnlv7TNmsMcXiZsAk8dM+X8atktmgulkiszIvdkYCjwnOc81zGyg1zT9b086gtzGrSqQxyy4Jx8j9aM/pBTV1vmuYvihYIFjSWM4UEjJBC8/U0G1CTWujX1y0JSZ1kkWJUHgPIA4Hy/WubBhjjn3pnpN7dW/YmV2llYmfZvbB8LeWTz5mk4PHUUCTSULazpo/+ZD/+i1p7pYj251B5I921C0fs20AVn9ATOu6aGGf61F/1CteLCG57X6r8SzKqQKyYbbzgedBptWVxb20YmLsvdK0pXkncPER9c4plMI47yRreBe97kie5VAZAo4UdPMj6YNLtaXCRKCDzGNwXr4hzTywdHkvmwQ8bKr46kAZx+ZoBUktZYl1aFO+Lp4gD4h/dI6N1q5oIpbIsO9IUhljZdpQ46HzqqVTHpFyYtsa7iyAEeZ64o2covCvuYRgSIpxtOOOKBboVvBLd377EacyZIY+Qxj9fyqnVVjggUJIGVZQzbRgZ3AnA9M0bo0Zhj1KUts3SsAwHIwBj9aCuEVLKMuSW3Lu9c7qAmxiSeWVF1N5S7EuhjBK89B7D9Sc+VGC3hG8LbIXCEBZenHmTS/T0njv1LTSzKQwVWwAg9gBRFvFEmtLN3ILywsm7AxjzFBC5su8hSa6niMMRIj2f8ozVULKk87CKSQO3LsAI02jPBzkk+HjHlRV6iS20trcxq0cbhlHGMqwK8exANDDfJaXkaJuJc4APRtooLdRk7yS5SNll8SRqHhI28jruxu/ShtHKNd3UPeXRmgIEjyj+0PqR0+g49KJvJlljQundt4RLz91g3NVXUYivLW/0+QzZmWGZEbd3gY4GeOCOOTwefagsSwspoO53BpEyrkNjLeQI8ieKlfadahjK+3vkXcqqOmDz5c819qcCxXaXOm4S6R175c/fTPIPyySKjqbPJDD3pRC9wjKB1UDkg/P+dAFdSrast2bGe/uJGZYohwi4PmQPfPNewxTSQXAvrMCV3RXhEnhkx0wceH5U70pFMZ482UnGeS1AXMpiDSiJiEVAofwZAPQ/+KAizKXXxVnJbfCvGQDtdSQSMgjHsaWyyaY962nboWu0i7toZWILrgHr78fQ19ZJfRasL3ue8S75myNpT0A+gx9BVnanRIdWis5LdzFMk4dZ0Byp/iPagq1cpb2FuYszfF3Me4qdoUbsqdp4xnA4xwKtu7QThCryRSSd5CG4ZCSuQSD1xg/nQ3aD4iJrS1ddwS4jMlyAAG5zjHr/AIUReW95c2RWwaGG5EhKTyLuxxz+Iz6/SgwlvG47AyBTnFyo9jggUjDkDB4NP41ZP6OZlYY2XKD/AOwVmCxJ4/WgN7Ow/wDrlgMZIuEP/MK0mqIidoNTZwuWiVVJXPPA+nWgOxcMTdp7QTDcq7mUeW4DIz+FdCn0Wy/aralsJkkQDYDhePP3oFuvE2+lpJGCzQxoxXONxBzimFlqUUXf3MaySG52lYgviDYwQfQDHWiLuKBrQhow+7btJHI5AH4VfDEtr4o1+1IJdgvr1/SgW3WoGKC3hvo0t5bi4KhFO7CLg+nnx+NOGVVWR0P+1uBHGT/hioyxRqYpxGjuVIjKryQTk+fAqUbd6pYjzyy9OaBDDLNFqE8kCSToZft4vQYGGX+9x0r3UbuB7Ce8t27y3hbIODlsHJ46+VP4k7kzPDFzId5AbHlj09hUL2GA2MvewoY9pfr9fT1oBu+MFr38Kr3aQM0e7pggsOnzpfpn7Ua/tTcyLFbDLugOW+7nHsM08MO1DCY12FfuqOAtWyMAme63b/DgEZNBnrt2uVsoy5QyFp2wCMqv6ZJAqMVzJbyTI6oYizSY5DIFUc+/J6U2NtE5MkkRwcKcHBADZx9SefWrLizjklykALOCcLg4/lQLJJ17yW6uI0jiQq7IBnIHJJ9TVWju9tcW8wQ26XIJmiPQORkED/P506u4opbSQ3ERlGOTnHTyx86pd3DCM2eSuCB4Tjn2NAn06z1N3u5XuIlkB3BWQjvHI4U89OOtSiGolIpdV+Ciic4iCoTIWzwBgj0yT6U6WeVFQNbEKcbMFdx461FiZykstmz7SFBJXjke/mcc0Cy2nlsZdQuJZkNoFVFtzjcZGIAOc+HJOMeeKruZJbuG6jeA27ROIki3ZyOuc+eSacy2qrMCbcHB3hMgjcMgH86jJseOSSS2BLcnLg459POgGjnja9treOSTbC+xRnwN4Tlj9aAl1K6tb/4WCFZ97CTu3kKGNiMkK2Oc58venblkwsVp9xecY8OePL2NWFpk2j4dcP5KQTQZh9STW7eOaOORe6vYw6uQecjGPXj2FOm3hZ0jwAEkOScBTjFXMoIRvg1AaVMkEDJB4yM+9WTwfaOBH/aqcoGznIxn26UHNEXH9GlznBPxCef99ayAXgcH6V1a70a30/sTc2BQyKsZlLlsHcpz0x6jFc9WFdo4FBKzuZLK8juoGCyx5KnGRXQIlv72wtpP2ls3wh8iIjAIBwT0rnxQbvTitbb9oZ4dNtre2WFoUiWMiSJt3AxzhvTFAVqE+qRxWzQXIkDSKmwwlcY5BI+lNc6u7KJJbZdw8onyePPnjypGdduZkEtwsOIgSg2MMtxgZ3GiF7ZXKHebWHyGSWOaB0zao8QHe26d3jxCFuMdRnNQI1dLfZHNbB5Pu/Ytuzj0zSr/AE2mCYFrCRnONzivn7cXIzJ8FCWC4Hiagd2yarJA5+KYYiBz3YH59M0Fq8mp29vABKXMjiJU2DBUjJ/T86m3aCYnZatbSQSAFWCMCRx/e9yKi+uXGWluVtcwrmIIW8TeQzngYoDzJqzkHdGuVxtWPy9etSeTUTGg3gbCCD3Y/nSYdsZ1d8WiYbggu3HtXz9rJzEii1XC843nn58UDIyapHCd0yFm5wYfP8flVtmNVmtoZVmRCU6d2B1555pOe2sqyszWKZIx/an+VGXnaSa2cxwxW8seAQwLYPHWglqE2qwi1jDo4lfYQ0f1yeaulGtvvdXt1LDkd0efceKg5O1Eixm5nghBjAWNVZssSf4DNVJ21IBAslwevjb+VA0YattiVTbrsOMiM9PfxVGSbWYLWQqLcyAlsmM+I/8AF7Cl57aPwPgl46faN/21NO2UjyhPgkG84JaUgD3+7QHQSazJBCwljJKBsCLyIzz4qrvZdWgkt1DRPuB47r09eaHn7TyRu0KWsLoj4G12AOOMjioN2skCi4mgi3q2xYw7Zwep6UDFZNU2O32fjHIWM5Py8XmKlNJqrGPuxACvC4iJ49PvUo/0u2xMi26bW/vtn/pqLdsiGVvh0yowBvbH/TQF6hc6xb2cmFh8B3E92ck5zkeKvmk1sgFXTIAAPdA9fXx0vg7VTXFwIJbeJYJmwzuW8PXHGOef1r6XtLeEd2LSLuwTjxtgn8OBQC9pr3VrexjtrmZCt0jKQIgDjg9dx55rHqSAOfzrR65qj63FBPN3ccsLMndICcrwckn5YxilAjUdc/jQVFQ2WGPStV2IWD9nXYmh3uG6kcYwOKzUaZ4xwfKtr2MhiTTLqaSRVVnxgnoMCgD7VhH0y3a3Tu9pJyAOeB/M1n7Y5twzRb2ZuPLmtj2riRdLgiTa25WPXoBgfxNY6FQkEbB9v2hyBnI88/nQE95GfB8IdyjnxVVI8S9bcZPlk0yRl34H+s6k+1fXca95DGEUb8n3oNB2LESaTNvtgGEzsRjPkuKh2yAaOwWFNimQhh0yDimvZe3RNMkLtkvKxO7qBhRQXbPYsVqqkZDZ6+4FBlFaJ5grQs0h5LADGP4VYRDsxtU4PQA8VVFIEzt6yDxAHPTiiECFTk8+9AvvWjUgAEHyYDitt2Vggm0O2E9ujtukJcgZ++ax13EMYXHNbrsokf8Ao3bd4w6uf+dqBD22NvbvamOFVTuyXVR15pDamCRdxt9q+RfPP4GtN27ETXVqpJZRCx+eGFZoMroCQB6AelBezWnUQlj6Ln+dDzSwyQsbdGQg458vzr048JVflzX0oVoWkVDmThh6kcUG60yzsxp+nrNao0piUPJjqcUn7TQwLqpWOzbb3aAlMAZ5/wAK2FmqC2tlOFKKF49his12qCrqEzFmJ7tZCgHUYxj8qDObIUk7s20wbHscfnVVwYPERaykA4LYGBRi3sfcPc9ziQEJjPl1x+tC3zobF5jIwDtnb556Y+VAHGkr6jDboQA7AMfauiQJadwhNmpIQchOvHWsHo7vLrLMcARAdMZyTxXRYEhkhifcASgwPPpQc+7RCMaxdCGPZHuHgHkdoz+dJGMm44KD6087Vn4fWrtSSQxDDbx1ArMvOd5+91oGERBBHvTXS0eQuiuyDbkHdgA5FJrdjg56GjArNCCMjyoG/wCzrwxNNcSmaMDwgkHn2x8qSuhAG0NycgEUZeC4jdXxENoA+wAABHmeOuaY23dTQrvUq+SwBXyoF4V5JIoVBDkk49OOlE91KupRGblghOF5AGDTO3jte9WYy5ZhgcHiiXFrI5YTYYLhmweh+npQULPcI9wscpjTIKYYKMEA5oS5NzJC5u5e8AZVXDA4o+9gjbTswOrOhR0BHXb9PT9Kzz3JmviZV2liCcLgHpQBne0pWBWeSPnaoySDivReKoYMSD5hhzWi06xs2cTFQs69SrEdKayxxMyl0iLHoWXn9KDFiWVh30sbLGBhcj7x9qdRzXkGl28cbyRllbCA8Y3H8KOutPgu5BJIzFkOR1wPypZrUkMOpokkCTHuhjdnA5NAFq9xKojnvZGcBSuSRwCcUqS47rakpwM8N5Gm9raQ39rHA+1Y2cgkE888AU9ttLsIYyn30AHDEkD8qDHS3gmYJaqZJD0C9B86KiLZjhjDOImUOR0zkE1sU0+yKbFATeP9WCM/XFeLY2Gn2d1Jbxt4ULc5JyPpQAald6nDqskMTyKiEbQoHTA4qm6uZ5Z2WYsZi3dLnnIC5/jSuKdJd8b26zXEuAJXdsp6/On8enxGaJ2kbKszDzBJGMdKBBHBm0P2g5dW6HjjpUNV3w6Y8RVmeIqhGOhPrWxjt7aKARqiBARg/TANCXelW1wJd8h+1kEjeL0HGOKDOaHAyarKHjcyFNy4JxgD/GpNfaysjR/FSKik8cYFe9oZBBcYjYqXAG5fMDPFDxW6zWqOIIEWL70gJ3PkcZ8qAad5JyWlZncdWbrSuQeM8NTp4hjOKDaBixIx+NB9aoCSSTyaNb+yIHSgLd23EcYFHgFkxQNbC3iewDkPJI6EDno2f/FE2mn265juLhZJh+4Jdv48ZFLLTUbu0iEMCQbAc5ZMnNEprF8JCTFacnP9iKBl+y7aNy7K78coJ1C/8WM18mjrMqLuaBx1IcOvv1x+tAftS8yT8NYc9fsP8a+W/uRjFtYH3MOf40DY2Wmxw9xJPmVsqPttzOfLgdPkKVSaevf9y6OndDxvgdfw/wA4q+HU72MDu4dOTHTFtj9DQd5ql+bly6WzM+Cfsjg/nQMrPTrWYBO9fONwkSUEk/LGKum0a237M3BBY72NwAQfIAYxzz6Gl1jqF+w2iOxHs1vn+NGSXF3kd5HpuTxzbH/uoPH023jO4SSqi8sHvBwP+Hn60HqFhFGiXNtI0yg7QWO4fj/KimvbhGDFNLyvT+r/AONeXWqahJb92PgSvkqxkf8A9UAEVjHKyL8Q8MuM4BH6UyTS7fuipaZ5FGVk77G4nyKgHA+ppSmqX6yj+rWRI4BaMnH50WLu+kzmLS13Yz9iR/GgYHSIWU4kuofPeLoEk59McCpnT7EAwveypKV4T4ncT74xzQI/aHQQ6a3+/Cxz+Jq0XWpQAOtrpQZf9mBh+hoFa2FvFfBVmd4hyGDD165pyNJR3BWa5VSMb1mDZ+mOPxpLe6rqiXJL21id/JwjYP51ZFq17u4sNMXjqIj/AANA4bRBKyiOa5VAOftlJY/hjFQGhKdxa6uUUgk5uVOPccZNApqOo7si2sDkeYk/7qmL++2knTtIPzhZqAW902IOx79rhRgKwbcMj6UKtq1uYwZGbchJQ9AckA4qVxrmoxuVW1sUAI4jjKr+GalFc3N5GjXMUKFQQpiBG4HnnNBVOpxwetBkspwXPHvTCVSB50vIQkkgnmgVLcgSkeWaYxXAYDmlMKK0rZGfFTNIkEIIXnNAXFOGO0DJ+VFKyA88cdMUBFGm4HHlRUyKiSFRggcUE5bm1UndKR5kAdKtgljmX7J1YDrjjFIViQuCV6k59+KHt3aOcFGIOcdaDXLhQOc1G7QsAVI9Ole2h3R889KsZRgcedBGzidJBkg0bfbFRTKQVAJxmqHAJQkfuioSQpNMiSLldjcZPpQQTvAzySOrRkZ28EUPO9tb7g5LB+YyG6L6ke3vS5eN6AkKGC4z5elCk97NI78sSfKgbRyRwq0m5BIeVCnPHoKujmdYHy4kIVuM/dYKeaRwcpIhJ2rkgZ+X86aacii2vG2jJVhn2xQaGBgVHA6A15M7bPLmoW6KEHH7vrV+xSFyM0C65XeVJAPNUmIA4C8ny9acNFHtHgHWluvAR6bKyeFshcj0PWgGk1LT7aQRyXA3geJVBYL8yOKZQmOaHfEyuh6MpyDWR+FhUACMAEc8+9OOywC3N1EPuBdwXyBzQQu4i0rFRkZpnZxj4cZx8qLEMZZsoOteiNAMBRigWXiBRlQBnypSY3ycba0F3GhByPKgREmOh/E0H//Z"/>
          <p:cNvSpPr>
            <a:spLocks noChangeAspect="1" noChangeArrowheads="1"/>
          </p:cNvSpPr>
          <p:nvPr/>
        </p:nvSpPr>
        <p:spPr bwMode="auto">
          <a:xfrm>
            <a:off x="63500" y="-485775"/>
            <a:ext cx="1333500" cy="990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data:image/jpeg;base64,/9j/4AAQSkZJRgABAQAAAQABAAD/2wBDAAkGBwgHBgkIBwgKCgkLDRYPDQwMDRsUFRAWIB0iIiAdHx8kKDQsJCYxJx8fLT0tMTU3Ojo6Iys/RD84QzQ5Ojf/2wBDAQoKCg0MDRoPDxo3JR8lNzc3Nzc3Nzc3Nzc3Nzc3Nzc3Nzc3Nzc3Nzc3Nzc3Nzc3Nzc3Nzc3Nzc3Nzc3Nzc3Nzf/wAARCACLALsDASIAAhEBAxEB/8QAGwAAAgMBAQEAAAAAAAAAAAAABAUCAwYHAQD/xABEEAACAQMDAQYDBQQGCQUBAAABAgMABBEFEiExBhMiQVFhFHGBIzKRobEVQsHRByQzYuHwFkNScpKistLxJVNko7PC/8QAFAEBAAAAAAAAAAAAAAAAAAAAAP/EABQRAQAAAAAAAAAAAAAAAAAAAAD/2gAMAwEAAhEDEQA/AEscZZAS3mRwa95R+W4+dX9jbrTLy1a2ubbv9QDNIB9p/ZDbk8MAeT0pqyaeGZbjTreN1k2lVlnbHIGcgnzP5H0oFUTkD7x/GrBIf9o0yU6YLRJDpoM8oZ0UPLsKA9d27qfTGeaskjsFVe4tbaR3ICKZJlDAnGck49/lQKHkYkY3GpoW+VOZ4tOjIKWatEGZHZzIpDgdFG47h71bHFpq3Pdm0j2RqzTOjykoASOFLAnOD0oEjnJ+9Q8uQeWzWkeOzWZkNpCAAHG9pidhAwSATg8nj261UsNi8DSfs+J5yS0apNKVZR+8Wzx06fKgzoQZzk/jUlj5yG5+daKeLT44C6WcEmcd2BPMN5yB1xj94V5cW+nwtEsVjvfcFn3SyKsZ9jzu+lAogRgME5NFIknkp5ppFbW0kscCWEZ3nLATygquA2cFRngjj14q3ZZrIyxWid0U3xvJJKN45ycYOOh/L1oE5iPQDpVE4YY28HzrQrDbBZAlmDJuKwqsrnviOv7vGOnNBSS2bQ96bSMgqSFFzJkkY4Hgx5gdevFAjZ3Aqp5GFaO6i06GKMm0Jm3qs0ZuGHcg9CTt5FCypp5aJEsDIZG5VLmTKrt3FiDGOMY6eooELTngetR3uwyOmeTmnJg0yab+pwPJD+7I0zJk9CMFM8eeahFHYPIUSzmbJCxlZ3IkYgHaMR8dec4oE5zgeI/jVYzu58Q9CcVo47bT3thP8G6LtyVe8YMDgnGNnXwmq5rfS47dJDaS9/uUSQm4bMascBidmMc0GYdWJOFNexxs4HGRmtPPaWFuUHwXeGRwiLFenJySM42dPCfwqcdvpklx3Ntbd4GUFJGunVWOcEDMecgkZ4xzQZoW5GOmPQjpUu5/3afKlqbiRBpbvEqqe9junYEkZC/cBzj1qLTaHkbIdwIByZ5R5emygx3YT4gdrLFrZSxBbvQv/t4wc+2SK6hf2skbXBtYFl3KCnKjxeny6Vx7Q7mW21qyeCR43adI8rjOGYAjn1Boztkzzdp7pXZ5WjZY1B5IGMgDAHmT70HUoLGZtNhjk3GZVIc8dTnNXPaXkwt0MaxqjAu42gkf4+dZTs1eXtp2J1C1uoLmF1LCBZIip2MoPnyQWLfpSzTtN1y48Mdm8nHILqGAxkZBIIz/AAoOjX9lKZY5IVDAMDtLcEYxz9K9htbmTUpZrhQsRj2hVIOffp/nFcxkgvJI2b4e7VVbaT3L8H0PpTLs5p+r2t9a6mIJ1tFm7t3Y8kHg8HnHOM49aDoEdvPHcSMYBKvd4UMRwR6exqGn6ZItm6XIDSSqwfwjzzxXPe2guLnX7poGmcRAIAucgAZxx5cmmPZ+51Cy7GX5kEyh9xg24LYIKnAwT94Hig1V5aXUtlb2yW5DK/2kgAyV48sefSiNQsJGCNCDuVwwA6EehrmNvpGuyyyxJYXneRKGkSQlSM9MZIz0PShC8zKMfEbgcEEsCPnQdeAuJNRhm7sRRRJyBg7j8/b+NfNHcRzmdYhKWTBXA9Tj9a5TpY1K31OxuyL2KEXKBXZGx4jjjPB6017eTahP2iaK0W8ZI4F2rGpwOpPTg9fnz8qDodpbXDWzGeNRJJuLKFxtB6Dils9lqEmmR2iWiGYMoMxRcAeZx64GPzpF2buNQs+yetC8+JhmgDFBImGGVHrzzWSt/wBsz94YItSkWLxSAB/CvXJoOrXdk7pmKICXIydo8WPXNeCC6ur+FpLUQQRoQ3CneSPX0H8fauUfE3W3JN0Qf7zD8KK0B71dbsZe9uEAuBjcSwweCSDweCTzQdLSxNrdBoYllQ7iyHGAcnnnz/nVdhp7d6s0mIizsTFgeEH5f5NYbtzdak3aSVInnMaxqIyibRjqenXknmmPZWe7tuy2rySmQTxMe77yPkEqPM9aDUS2s66T8PHZAyk43mNSF/vY8/w96I1LTyYk7qIMQyk+DOceorllpb65fFjp/wAXLsGXIkKge3J56VU02r8RqL0yEjwneDQdVmtnlv7TNmsMcXiZsAk8dM+X8atktmgulkiszIvdkYCjwnOc81zGyg1zT9b086gtzGrSqQxyy4Jx8j9aM/pBTV1vmuYvihYIFjSWM4UEjJBC8/U0G1CTWujX1y0JSZ1kkWJUHgPIA4Hy/WubBhjjn3pnpN7dW/YmV2llYmfZvbB8LeWTz5mk4PHUUCTSULazpo/+ZD/+i1p7pYj251B5I921C0fs20AVn9ATOu6aGGf61F/1CteLCG57X6r8SzKqQKyYbbzgedBptWVxb20YmLsvdK0pXkncPER9c4plMI47yRreBe97kie5VAZAo4UdPMj6YNLtaXCRKCDzGNwXr4hzTywdHkvmwQ8bKr46kAZx+ZoBUktZYl1aFO+Lp4gD4h/dI6N1q5oIpbIsO9IUhljZdpQ46HzqqVTHpFyYtsa7iyAEeZ64o2covCvuYRgSIpxtOOOKBboVvBLd377EacyZIY+Qxj9fyqnVVjggUJIGVZQzbRgZ3AnA9M0bo0Zhj1KUts3SsAwHIwBj9aCuEVLKMuSW3Lu9c7qAmxiSeWVF1N5S7EuhjBK89B7D9Sc+VGC3hG8LbIXCEBZenHmTS/T0njv1LTSzKQwVWwAg9gBRFvFEmtLN3ILywsm7AxjzFBC5su8hSa6niMMRIj2f8ozVULKk87CKSQO3LsAI02jPBzkk+HjHlRV6iS20trcxq0cbhlHGMqwK8exANDDfJaXkaJuJc4APRtooLdRk7yS5SNll8SRqHhI28jruxu/ShtHKNd3UPeXRmgIEjyj+0PqR0+g49KJvJlljQundt4RLz91g3NVXUYivLW/0+QzZmWGZEbd3gY4GeOCOOTwefagsSwspoO53BpEyrkNjLeQI8ieKlfadahjK+3vkXcqqOmDz5c819qcCxXaXOm4S6R175c/fTPIPyySKjqbPJDD3pRC9wjKB1UDkg/P+dAFdSrast2bGe/uJGZYohwi4PmQPfPNewxTSQXAvrMCV3RXhEnhkx0wceH5U70pFMZ482UnGeS1AXMpiDSiJiEVAofwZAPQ/+KAizKXXxVnJbfCvGQDtdSQSMgjHsaWyyaY962nboWu0i7toZWILrgHr78fQ19ZJfRasL3ue8S75myNpT0A+gx9BVnanRIdWis5LdzFMk4dZ0Byp/iPagq1cpb2FuYszfF3Me4qdoUbsqdp4xnA4xwKtu7QThCryRSSd5CG4ZCSuQSD1xg/nQ3aD4iJrS1ddwS4jMlyAAG5zjHr/AIUReW95c2RWwaGG5EhKTyLuxxz+Iz6/SgwlvG47AyBTnFyo9jggUjDkDB4NP41ZP6OZlYY2XKD/AOwVmCxJ4/WgN7Ow/wDrlgMZIuEP/MK0mqIidoNTZwuWiVVJXPPA+nWgOxcMTdp7QTDcq7mUeW4DIz+FdCn0Wy/aralsJkkQDYDhePP3oFuvE2+lpJGCzQxoxXONxBzimFlqUUXf3MaySG52lYgviDYwQfQDHWiLuKBrQhow+7btJHI5AH4VfDEtr4o1+1IJdgvr1/SgW3WoGKC3hvo0t5bi4KhFO7CLg+nnx+NOGVVWR0P+1uBHGT/hioyxRqYpxGjuVIjKryQTk+fAqUbd6pYjzyy9OaBDDLNFqE8kCSToZft4vQYGGX+9x0r3UbuB7Ce8t27y3hbIODlsHJ46+VP4k7kzPDFzId5AbHlj09hUL2GA2MvewoY9pfr9fT1oBu+MFr38Kr3aQM0e7pggsOnzpfpn7Ua/tTcyLFbDLugOW+7nHsM08MO1DCY12FfuqOAtWyMAme63b/DgEZNBnrt2uVsoy5QyFp2wCMqv6ZJAqMVzJbyTI6oYizSY5DIFUc+/J6U2NtE5MkkRwcKcHBADZx9SefWrLizjklykALOCcLg4/lQLJJ17yW6uI0jiQq7IBnIHJJ9TVWju9tcW8wQ26XIJmiPQORkED/P506u4opbSQ3ERlGOTnHTyx86pd3DCM2eSuCB4Tjn2NAn06z1N3u5XuIlkB3BWQjvHI4U89OOtSiGolIpdV+Ciic4iCoTIWzwBgj0yT6U6WeVFQNbEKcbMFdx461FiZykstmz7SFBJXjke/mcc0Cy2nlsZdQuJZkNoFVFtzjcZGIAOc+HJOMeeKruZJbuG6jeA27ROIki3ZyOuc+eSacy2qrMCbcHB3hMgjcMgH86jJseOSSS2BLcnLg459POgGjnja9treOSTbC+xRnwN4Tlj9aAl1K6tb/4WCFZ97CTu3kKGNiMkK2Oc58venblkwsVp9xecY8OePL2NWFpk2j4dcP5KQTQZh9STW7eOaOORe6vYw6uQecjGPXj2FOm3hZ0jwAEkOScBTjFXMoIRvg1AaVMkEDJB4yM+9WTwfaOBH/aqcoGznIxn26UHNEXH9GlznBPxCef99ayAXgcH6V1a70a30/sTc2BQyKsZlLlsHcpz0x6jFc9WFdo4FBKzuZLK8juoGCyx5KnGRXQIlv72wtpP2ls3wh8iIjAIBwT0rnxQbvTitbb9oZ4dNtre2WFoUiWMiSJt3AxzhvTFAVqE+qRxWzQXIkDSKmwwlcY5BI+lNc6u7KJJbZdw8onyePPnjypGdduZkEtwsOIgSg2MMtxgZ3GiF7ZXKHebWHyGSWOaB0zao8QHe26d3jxCFuMdRnNQI1dLfZHNbB5Pu/Ytuzj0zSr/AE2mCYFrCRnONzivn7cXIzJ8FCWC4Hiagd2yarJA5+KYYiBz3YH59M0Fq8mp29vABKXMjiJU2DBUjJ/T86m3aCYnZatbSQSAFWCMCRx/e9yKi+uXGWluVtcwrmIIW8TeQzngYoDzJqzkHdGuVxtWPy9etSeTUTGg3gbCCD3Y/nSYdsZ1d8WiYbggu3HtXz9rJzEii1XC843nn58UDIyapHCd0yFm5wYfP8flVtmNVmtoZVmRCU6d2B1555pOe2sqyszWKZIx/an+VGXnaSa2cxwxW8seAQwLYPHWglqE2qwi1jDo4lfYQ0f1yeaulGtvvdXt1LDkd0efceKg5O1Eixm5nghBjAWNVZssSf4DNVJ21IBAslwevjb+VA0YattiVTbrsOMiM9PfxVGSbWYLWQqLcyAlsmM+I/8AF7Cl57aPwPgl46faN/21NO2UjyhPgkG84JaUgD3+7QHQSazJBCwljJKBsCLyIzz4qrvZdWgkt1DRPuB47r09eaHn7TyRu0KWsLoj4G12AOOMjioN2skCi4mgi3q2xYw7Zwep6UDFZNU2O32fjHIWM5Py8XmKlNJqrGPuxACvC4iJ49PvUo/0u2xMi26bW/vtn/pqLdsiGVvh0yowBvbH/TQF6hc6xb2cmFh8B3E92ck5zkeKvmk1sgFXTIAAPdA9fXx0vg7VTXFwIJbeJYJmwzuW8PXHGOef1r6XtLeEd2LSLuwTjxtgn8OBQC9pr3VrexjtrmZCt0jKQIgDjg9dx55rHqSAOfzrR65qj63FBPN3ccsLMndICcrwckn5YxilAjUdc/jQVFQ2WGPStV2IWD9nXYmh3uG6kcYwOKzUaZ4xwfKtr2MhiTTLqaSRVVnxgnoMCgD7VhH0y3a3Tu9pJyAOeB/M1n7Y5twzRb2ZuPLmtj2riRdLgiTa25WPXoBgfxNY6FQkEbB9v2hyBnI88/nQE95GfB8IdyjnxVVI8S9bcZPlk0yRl34H+s6k+1fXca95DGEUb8n3oNB2LESaTNvtgGEzsRjPkuKh2yAaOwWFNimQhh0yDimvZe3RNMkLtkvKxO7qBhRQXbPYsVqqkZDZ6+4FBlFaJ5grQs0h5LADGP4VYRDsxtU4PQA8VVFIEzt6yDxAHPTiiECFTk8+9AvvWjUgAEHyYDitt2Vggm0O2E9ujtukJcgZ++ax13EMYXHNbrsokf8Ao3bd4w6uf+dqBD22NvbvamOFVTuyXVR15pDamCRdxt9q+RfPP4GtN27ETXVqpJZRCx+eGFZoMroCQB6AelBezWnUQlj6Ln+dDzSwyQsbdGQg458vzr048JVflzX0oVoWkVDmThh6kcUG60yzsxp+nrNao0piUPJjqcUn7TQwLqpWOzbb3aAlMAZ5/wAK2FmqC2tlOFKKF49his12qCrqEzFmJ7tZCgHUYxj8qDObIUk7s20wbHscfnVVwYPERaykA4LYGBRi3sfcPc9ziQEJjPl1x+tC3zobF5jIwDtnb556Y+VAHGkr6jDboQA7AMfauiQJadwhNmpIQchOvHWsHo7vLrLMcARAdMZyTxXRYEhkhifcASgwPPpQc+7RCMaxdCGPZHuHgHkdoz+dJGMm44KD6087Vn4fWrtSSQxDDbx1ArMvOd5+91oGERBBHvTXS0eQuiuyDbkHdgA5FJrdjg56GjArNCCMjyoG/wCzrwxNNcSmaMDwgkHn2x8qSuhAG0NycgEUZeC4jdXxENoA+wAABHmeOuaY23dTQrvUq+SwBXyoF4V5JIoVBDkk49OOlE91KupRGblghOF5AGDTO3jte9WYy5ZhgcHiiXFrI5YTYYLhmweh+npQULPcI9wscpjTIKYYKMEA5oS5NzJC5u5e8AZVXDA4o+9gjbTswOrOhR0BHXb9PT9Kzz3JmviZV2liCcLgHpQBne0pWBWeSPnaoySDivReKoYMSD5hhzWi06xs2cTFQs69SrEdKayxxMyl0iLHoWXn9KDFiWVh30sbLGBhcj7x9qdRzXkGl28cbyRllbCA8Y3H8KOutPgu5BJIzFkOR1wPypZrUkMOpokkCTHuhjdnA5NAFq9xKojnvZGcBSuSRwCcUqS47rakpwM8N5Gm9raQ39rHA+1Y2cgkE888AU9ttLsIYyn30AHDEkD8qDHS3gmYJaqZJD0C9B86KiLZjhjDOImUOR0zkE1sU0+yKbFATeP9WCM/XFeLY2Gn2d1Jbxt4ULc5JyPpQAald6nDqskMTyKiEbQoHTA4qm6uZ5Z2WYsZi3dLnnIC5/jSuKdJd8b26zXEuAJXdsp6/On8enxGaJ2kbKszDzBJGMdKBBHBm0P2g5dW6HjjpUNV3w6Y8RVmeIqhGOhPrWxjt7aKARqiBARg/TANCXelW1wJd8h+1kEjeL0HGOKDOaHAyarKHjcyFNy4JxgD/GpNfaysjR/FSKik8cYFe9oZBBcYjYqXAG5fMDPFDxW6zWqOIIEWL70gJ3PkcZ8qAad5JyWlZncdWbrSuQeM8NTp4hjOKDaBixIx+NB9aoCSSTyaNb+yIHSgLd23EcYFHgFkxQNbC3iewDkPJI6EDno2f/FE2mn265juLhZJh+4Jdv48ZFLLTUbu0iEMCQbAc5ZMnNEprF8JCTFacnP9iKBl+y7aNy7K78coJ1C/8WM18mjrMqLuaBx1IcOvv1x+tAftS8yT8NYc9fsP8a+W/uRjFtYH3MOf40DY2Wmxw9xJPmVsqPttzOfLgdPkKVSaevf9y6OndDxvgdfw/wA4q+HU72MDu4dOTHTFtj9DQd5ql+bly6WzM+Cfsjg/nQMrPTrWYBO9fONwkSUEk/LGKum0a237M3BBY72NwAQfIAYxzz6Gl1jqF+w2iOxHs1vn+NGSXF3kd5HpuTxzbH/uoPH023jO4SSqi8sHvBwP+Hn60HqFhFGiXNtI0yg7QWO4fj/KimvbhGDFNLyvT+r/AONeXWqahJb92PgSvkqxkf8A9UAEVjHKyL8Q8MuM4BH6UyTS7fuipaZ5FGVk77G4nyKgHA+ppSmqX6yj+rWRI4BaMnH50WLu+kzmLS13Yz9iR/GgYHSIWU4kuofPeLoEk59McCpnT7EAwveypKV4T4ncT74xzQI/aHQQ6a3+/Cxz+Jq0XWpQAOtrpQZf9mBh+hoFa2FvFfBVmd4hyGDD165pyNJR3BWa5VSMb1mDZ+mOPxpLe6rqiXJL21id/JwjYP51ZFq17u4sNMXjqIj/AANA4bRBKyiOa5VAOftlJY/hjFQGhKdxa6uUUgk5uVOPccZNApqOo7si2sDkeYk/7qmL++2knTtIPzhZqAW902IOx79rhRgKwbcMj6UKtq1uYwZGbchJQ9AckA4qVxrmoxuVW1sUAI4jjKr+GalFc3N5GjXMUKFQQpiBG4HnnNBVOpxwetBkspwXPHvTCVSB50vIQkkgnmgVLcgSkeWaYxXAYDmlMKK0rZGfFTNIkEIIXnNAXFOGO0DJ+VFKyA88cdMUBFGm4HHlRUyKiSFRggcUE5bm1UndKR5kAdKtgljmX7J1YDrjjFIViQuCV6k59+KHt3aOcFGIOcdaDXLhQOc1G7QsAVI9Ole2h3R889KsZRgcedBGzidJBkg0bfbFRTKQVAJxmqHAJQkfuioSQpNMiSLldjcZPpQQTvAzySOrRkZ28EUPO9tb7g5LB+YyG6L6ke3vS5eN6AkKGC4z5elCk97NI78sSfKgbRyRwq0m5BIeVCnPHoKujmdYHy4kIVuM/dYKeaRwcpIhJ2rkgZ+X86aacii2vG2jJVhn2xQaGBgVHA6A15M7bPLmoW6KEHH7vrV+xSFyM0C65XeVJAPNUmIA4C8ny9acNFHtHgHWluvAR6bKyeFshcj0PWgGk1LT7aQRyXA3geJVBYL8yOKZQmOaHfEyuh6MpyDWR+FhUACMAEc8+9OOywC3N1EPuBdwXyBzQQu4i0rFRkZpnZxj4cZx8qLEMZZsoOteiNAMBRigWXiBRlQBnypSY3ycba0F3GhByPKgREmOh/E0H//Z"/>
          <p:cNvSpPr>
            <a:spLocks noChangeAspect="1" noChangeArrowheads="1"/>
          </p:cNvSpPr>
          <p:nvPr/>
        </p:nvSpPr>
        <p:spPr bwMode="auto">
          <a:xfrm>
            <a:off x="63500" y="-485775"/>
            <a:ext cx="1333500" cy="990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8434" name="Picture 2" descr="http://3.bp.blogspot.com/_b9UhfhYcYcs/TQq87XaVooI/AAAAAAAAAT8/iaZTl-KaXtA/s1600/David_by_Donatel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3314700" cy="4981575"/>
          </a:xfrm>
          <a:prstGeom prst="rect">
            <a:avLst/>
          </a:prstGeom>
          <a:noFill/>
        </p:spPr>
      </p:pic>
      <p:pic>
        <p:nvPicPr>
          <p:cNvPr id="18436" name="Picture 4" descr="http://t2.gstatic.com/images?q=tbn:ANd9GcSYlD8yGw4Ge8grKKbW_UsvJcjedw5yOcUENCC9DIrJ8Dm2pcepqRKKh79dm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1905000"/>
            <a:ext cx="5003800" cy="3002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</TotalTime>
  <Words>102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Donatello</vt:lpstr>
      <vt:lpstr>Slide 2</vt:lpstr>
      <vt:lpstr>Life growing Up</vt:lpstr>
      <vt:lpstr> Earliest work </vt:lpstr>
      <vt:lpstr>Influences  </vt:lpstr>
      <vt:lpstr>Famous work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Donatello</dc:title>
  <dc:creator>admin</dc:creator>
  <cp:lastModifiedBy>admin</cp:lastModifiedBy>
  <cp:revision>7</cp:revision>
  <dcterms:created xsi:type="dcterms:W3CDTF">2012-01-24T19:51:13Z</dcterms:created>
  <dcterms:modified xsi:type="dcterms:W3CDTF">2012-01-25T20:09:33Z</dcterms:modified>
</cp:coreProperties>
</file>